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0" r:id="rId2"/>
    <p:sldId id="257" r:id="rId3"/>
    <p:sldId id="258" r:id="rId4"/>
  </p:sldIdLst>
  <p:sldSz cx="6858000" cy="9906000" type="A4"/>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94"/>
    <p:restoredTop sz="95548" autoAdjust="0"/>
  </p:normalViewPr>
  <p:slideViewPr>
    <p:cSldViewPr>
      <p:cViewPr varScale="1">
        <p:scale>
          <a:sx n="71" d="100"/>
          <a:sy n="71" d="100"/>
        </p:scale>
        <p:origin x="3112" y="192"/>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300BF7-40F5-47DF-A74E-866FB136B74F}" type="datetimeFigureOut">
              <a:rPr lang="en-US" smtClean="0"/>
              <a:t>4/1/24</a:t>
            </a:fld>
            <a:endParaRPr lang="en-US"/>
          </a:p>
        </p:txBody>
      </p:sp>
      <p:sp>
        <p:nvSpPr>
          <p:cNvPr id="4" name="幻灯片图像占位符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9B326E-FA25-4ADD-9671-EAD29C9844BF}" type="slidenum">
              <a:rPr lang="en-US" smtClean="0"/>
              <a:t>‹#›</a:t>
            </a:fld>
            <a:endParaRPr lang="en-US"/>
          </a:p>
        </p:txBody>
      </p:sp>
    </p:spTree>
    <p:extLst>
      <p:ext uri="{BB962C8B-B14F-4D97-AF65-F5344CB8AC3E}">
        <p14:creationId xmlns:p14="http://schemas.microsoft.com/office/powerpoint/2010/main" val="461495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14350" y="3077284"/>
            <a:ext cx="5829300" cy="2123369"/>
          </a:xfrm>
        </p:spPr>
        <p:txBody>
          <a:bodyPr/>
          <a:lstStyle/>
          <a:p>
            <a:r>
              <a:rPr lang="zh-CN" altLang="en-US"/>
              <a:t>单击此处编辑母版标题样式</a:t>
            </a:r>
          </a:p>
        </p:txBody>
      </p:sp>
      <p:sp>
        <p:nvSpPr>
          <p:cNvPr id="3" name="副标题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660377" indent="0" algn="ctr">
              <a:buNone/>
              <a:defRPr>
                <a:solidFill>
                  <a:schemeClr val="tx1">
                    <a:tint val="75000"/>
                  </a:schemeClr>
                </a:solidFill>
              </a:defRPr>
            </a:lvl2pPr>
            <a:lvl3pPr marL="1320752" indent="0" algn="ctr">
              <a:buNone/>
              <a:defRPr>
                <a:solidFill>
                  <a:schemeClr val="tx1">
                    <a:tint val="75000"/>
                  </a:schemeClr>
                </a:solidFill>
              </a:defRPr>
            </a:lvl3pPr>
            <a:lvl4pPr marL="1981127" indent="0" algn="ctr">
              <a:buNone/>
              <a:defRPr>
                <a:solidFill>
                  <a:schemeClr val="tx1">
                    <a:tint val="75000"/>
                  </a:schemeClr>
                </a:solidFill>
              </a:defRPr>
            </a:lvl4pPr>
            <a:lvl5pPr marL="2641503" indent="0" algn="ctr">
              <a:buNone/>
              <a:defRPr>
                <a:solidFill>
                  <a:schemeClr val="tx1">
                    <a:tint val="75000"/>
                  </a:schemeClr>
                </a:solidFill>
              </a:defRPr>
            </a:lvl5pPr>
            <a:lvl6pPr marL="3301880" indent="0" algn="ctr">
              <a:buNone/>
              <a:defRPr>
                <a:solidFill>
                  <a:schemeClr val="tx1">
                    <a:tint val="75000"/>
                  </a:schemeClr>
                </a:solidFill>
              </a:defRPr>
            </a:lvl6pPr>
            <a:lvl7pPr marL="3962256" indent="0" algn="ctr">
              <a:buNone/>
              <a:defRPr>
                <a:solidFill>
                  <a:schemeClr val="tx1">
                    <a:tint val="75000"/>
                  </a:schemeClr>
                </a:solidFill>
              </a:defRPr>
            </a:lvl7pPr>
            <a:lvl8pPr marL="4622630" indent="0" algn="ctr">
              <a:buNone/>
              <a:defRPr>
                <a:solidFill>
                  <a:schemeClr val="tx1">
                    <a:tint val="75000"/>
                  </a:schemeClr>
                </a:solidFill>
              </a:defRPr>
            </a:lvl8pPr>
            <a:lvl9pPr marL="5283007"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2024/4/1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2024/4/1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972050" y="396703"/>
            <a:ext cx="1543050" cy="845220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342900" y="396703"/>
            <a:ext cx="4514850" cy="845220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2024/4/1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2024/4/1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541735" y="6365526"/>
            <a:ext cx="5829300" cy="1967442"/>
          </a:xfrm>
        </p:spPr>
        <p:txBody>
          <a:bodyPr anchor="t"/>
          <a:lstStyle>
            <a:lvl1pPr algn="l">
              <a:defRPr sz="5778" b="1" cap="all"/>
            </a:lvl1pPr>
          </a:lstStyle>
          <a:p>
            <a:r>
              <a:rPr lang="zh-CN" altLang="en-US"/>
              <a:t>单击此处编辑母版标题样式</a:t>
            </a:r>
          </a:p>
        </p:txBody>
      </p:sp>
      <p:sp>
        <p:nvSpPr>
          <p:cNvPr id="3" name="文本占位符 2"/>
          <p:cNvSpPr>
            <a:spLocks noGrp="1"/>
          </p:cNvSpPr>
          <p:nvPr>
            <p:ph type="body" idx="1"/>
          </p:nvPr>
        </p:nvSpPr>
        <p:spPr>
          <a:xfrm>
            <a:off x="541735" y="4198586"/>
            <a:ext cx="5829300" cy="2166937"/>
          </a:xfrm>
        </p:spPr>
        <p:txBody>
          <a:bodyPr anchor="b"/>
          <a:lstStyle>
            <a:lvl1pPr marL="0" indent="0">
              <a:buNone/>
              <a:defRPr sz="2889">
                <a:solidFill>
                  <a:schemeClr val="tx1">
                    <a:tint val="75000"/>
                  </a:schemeClr>
                </a:solidFill>
              </a:defRPr>
            </a:lvl1pPr>
            <a:lvl2pPr marL="660377" indent="0">
              <a:buNone/>
              <a:defRPr sz="2600">
                <a:solidFill>
                  <a:schemeClr val="tx1">
                    <a:tint val="75000"/>
                  </a:schemeClr>
                </a:solidFill>
              </a:defRPr>
            </a:lvl2pPr>
            <a:lvl3pPr marL="1320752" indent="0">
              <a:buNone/>
              <a:defRPr sz="2311">
                <a:solidFill>
                  <a:schemeClr val="tx1">
                    <a:tint val="75000"/>
                  </a:schemeClr>
                </a:solidFill>
              </a:defRPr>
            </a:lvl3pPr>
            <a:lvl4pPr marL="1981127" indent="0">
              <a:buNone/>
              <a:defRPr sz="2022">
                <a:solidFill>
                  <a:schemeClr val="tx1">
                    <a:tint val="75000"/>
                  </a:schemeClr>
                </a:solidFill>
              </a:defRPr>
            </a:lvl4pPr>
            <a:lvl5pPr marL="2641503" indent="0">
              <a:buNone/>
              <a:defRPr sz="2022">
                <a:solidFill>
                  <a:schemeClr val="tx1">
                    <a:tint val="75000"/>
                  </a:schemeClr>
                </a:solidFill>
              </a:defRPr>
            </a:lvl5pPr>
            <a:lvl6pPr marL="3301880" indent="0">
              <a:buNone/>
              <a:defRPr sz="2022">
                <a:solidFill>
                  <a:schemeClr val="tx1">
                    <a:tint val="75000"/>
                  </a:schemeClr>
                </a:solidFill>
              </a:defRPr>
            </a:lvl6pPr>
            <a:lvl7pPr marL="3962256" indent="0">
              <a:buNone/>
              <a:defRPr sz="2022">
                <a:solidFill>
                  <a:schemeClr val="tx1">
                    <a:tint val="75000"/>
                  </a:schemeClr>
                </a:solidFill>
              </a:defRPr>
            </a:lvl7pPr>
            <a:lvl8pPr marL="4622630" indent="0">
              <a:buNone/>
              <a:defRPr sz="2022">
                <a:solidFill>
                  <a:schemeClr val="tx1">
                    <a:tint val="75000"/>
                  </a:schemeClr>
                </a:solidFill>
              </a:defRPr>
            </a:lvl8pPr>
            <a:lvl9pPr marL="5283007" indent="0">
              <a:buNone/>
              <a:defRPr sz="2022">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2024/4/1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342900" y="2311404"/>
            <a:ext cx="3028950" cy="6537502"/>
          </a:xfrm>
        </p:spPr>
        <p:txBody>
          <a:bodyPr/>
          <a:lstStyle>
            <a:lvl1pPr>
              <a:defRPr sz="4044"/>
            </a:lvl1pPr>
            <a:lvl2pPr>
              <a:defRPr sz="3467"/>
            </a:lvl2pPr>
            <a:lvl3pPr>
              <a:defRPr sz="2889"/>
            </a:lvl3pPr>
            <a:lvl4pPr>
              <a:defRPr sz="2600"/>
            </a:lvl4pPr>
            <a:lvl5pPr>
              <a:defRPr sz="2600"/>
            </a:lvl5pPr>
            <a:lvl6pPr>
              <a:defRPr sz="2600"/>
            </a:lvl6pPr>
            <a:lvl7pPr>
              <a:defRPr sz="2600"/>
            </a:lvl7pPr>
            <a:lvl8pPr>
              <a:defRPr sz="2600"/>
            </a:lvl8pPr>
            <a:lvl9pPr>
              <a:defRPr sz="2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3486150" y="2311404"/>
            <a:ext cx="3028950" cy="6537502"/>
          </a:xfrm>
        </p:spPr>
        <p:txBody>
          <a:bodyPr/>
          <a:lstStyle>
            <a:lvl1pPr>
              <a:defRPr sz="4044"/>
            </a:lvl1pPr>
            <a:lvl2pPr>
              <a:defRPr sz="3467"/>
            </a:lvl2pPr>
            <a:lvl3pPr>
              <a:defRPr sz="2889"/>
            </a:lvl3pPr>
            <a:lvl4pPr>
              <a:defRPr sz="2600"/>
            </a:lvl4pPr>
            <a:lvl5pPr>
              <a:defRPr sz="2600"/>
            </a:lvl5pPr>
            <a:lvl6pPr>
              <a:defRPr sz="2600"/>
            </a:lvl6pPr>
            <a:lvl7pPr>
              <a:defRPr sz="2600"/>
            </a:lvl7pPr>
            <a:lvl8pPr>
              <a:defRPr sz="2600"/>
            </a:lvl8pPr>
            <a:lvl9pPr>
              <a:defRPr sz="2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2024/4/1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342900" y="2217385"/>
            <a:ext cx="3030141" cy="924101"/>
          </a:xfrm>
        </p:spPr>
        <p:txBody>
          <a:bodyPr anchor="b"/>
          <a:lstStyle>
            <a:lvl1pPr marL="0" indent="0">
              <a:buNone/>
              <a:defRPr sz="3467" b="1"/>
            </a:lvl1pPr>
            <a:lvl2pPr marL="660377" indent="0">
              <a:buNone/>
              <a:defRPr sz="2889" b="1"/>
            </a:lvl2pPr>
            <a:lvl3pPr marL="1320752" indent="0">
              <a:buNone/>
              <a:defRPr sz="2600" b="1"/>
            </a:lvl3pPr>
            <a:lvl4pPr marL="1981127" indent="0">
              <a:buNone/>
              <a:defRPr sz="2311" b="1"/>
            </a:lvl4pPr>
            <a:lvl5pPr marL="2641503" indent="0">
              <a:buNone/>
              <a:defRPr sz="2311" b="1"/>
            </a:lvl5pPr>
            <a:lvl6pPr marL="3301880" indent="0">
              <a:buNone/>
              <a:defRPr sz="2311" b="1"/>
            </a:lvl6pPr>
            <a:lvl7pPr marL="3962256" indent="0">
              <a:buNone/>
              <a:defRPr sz="2311" b="1"/>
            </a:lvl7pPr>
            <a:lvl8pPr marL="4622630" indent="0">
              <a:buNone/>
              <a:defRPr sz="2311" b="1"/>
            </a:lvl8pPr>
            <a:lvl9pPr marL="5283007" indent="0">
              <a:buNone/>
              <a:defRPr sz="2311" b="1"/>
            </a:lvl9pPr>
          </a:lstStyle>
          <a:p>
            <a:pPr lvl="0"/>
            <a:r>
              <a:rPr lang="zh-CN" altLang="en-US"/>
              <a:t>单击此处编辑母版文本样式</a:t>
            </a:r>
          </a:p>
        </p:txBody>
      </p:sp>
      <p:sp>
        <p:nvSpPr>
          <p:cNvPr id="4" name="内容占位符 3"/>
          <p:cNvSpPr>
            <a:spLocks noGrp="1"/>
          </p:cNvSpPr>
          <p:nvPr>
            <p:ph sz="half" idx="2"/>
          </p:nvPr>
        </p:nvSpPr>
        <p:spPr>
          <a:xfrm>
            <a:off x="342900" y="3141486"/>
            <a:ext cx="3030141" cy="5707416"/>
          </a:xfrm>
        </p:spPr>
        <p:txBody>
          <a:bodyPr/>
          <a:lstStyle>
            <a:lvl1pPr>
              <a:defRPr sz="3467"/>
            </a:lvl1pPr>
            <a:lvl2pPr>
              <a:defRPr sz="2889"/>
            </a:lvl2pPr>
            <a:lvl3pPr>
              <a:defRPr sz="2600"/>
            </a:lvl3pPr>
            <a:lvl4pPr>
              <a:defRPr sz="2311"/>
            </a:lvl4pPr>
            <a:lvl5pPr>
              <a:defRPr sz="2311"/>
            </a:lvl5pPr>
            <a:lvl6pPr>
              <a:defRPr sz="2311"/>
            </a:lvl6pPr>
            <a:lvl7pPr>
              <a:defRPr sz="2311"/>
            </a:lvl7pPr>
            <a:lvl8pPr>
              <a:defRPr sz="2311"/>
            </a:lvl8pPr>
            <a:lvl9pPr>
              <a:defRPr sz="2311"/>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3483770" y="2217385"/>
            <a:ext cx="3031331" cy="924101"/>
          </a:xfrm>
        </p:spPr>
        <p:txBody>
          <a:bodyPr anchor="b"/>
          <a:lstStyle>
            <a:lvl1pPr marL="0" indent="0">
              <a:buNone/>
              <a:defRPr sz="3467" b="1"/>
            </a:lvl1pPr>
            <a:lvl2pPr marL="660377" indent="0">
              <a:buNone/>
              <a:defRPr sz="2889" b="1"/>
            </a:lvl2pPr>
            <a:lvl3pPr marL="1320752" indent="0">
              <a:buNone/>
              <a:defRPr sz="2600" b="1"/>
            </a:lvl3pPr>
            <a:lvl4pPr marL="1981127" indent="0">
              <a:buNone/>
              <a:defRPr sz="2311" b="1"/>
            </a:lvl4pPr>
            <a:lvl5pPr marL="2641503" indent="0">
              <a:buNone/>
              <a:defRPr sz="2311" b="1"/>
            </a:lvl5pPr>
            <a:lvl6pPr marL="3301880" indent="0">
              <a:buNone/>
              <a:defRPr sz="2311" b="1"/>
            </a:lvl6pPr>
            <a:lvl7pPr marL="3962256" indent="0">
              <a:buNone/>
              <a:defRPr sz="2311" b="1"/>
            </a:lvl7pPr>
            <a:lvl8pPr marL="4622630" indent="0">
              <a:buNone/>
              <a:defRPr sz="2311" b="1"/>
            </a:lvl8pPr>
            <a:lvl9pPr marL="5283007" indent="0">
              <a:buNone/>
              <a:defRPr sz="2311" b="1"/>
            </a:lvl9pPr>
          </a:lstStyle>
          <a:p>
            <a:pPr lvl="0"/>
            <a:r>
              <a:rPr lang="zh-CN" altLang="en-US"/>
              <a:t>单击此处编辑母版文本样式</a:t>
            </a:r>
          </a:p>
        </p:txBody>
      </p:sp>
      <p:sp>
        <p:nvSpPr>
          <p:cNvPr id="6" name="内容占位符 5"/>
          <p:cNvSpPr>
            <a:spLocks noGrp="1"/>
          </p:cNvSpPr>
          <p:nvPr>
            <p:ph sz="quarter" idx="4"/>
          </p:nvPr>
        </p:nvSpPr>
        <p:spPr>
          <a:xfrm>
            <a:off x="3483770" y="3141486"/>
            <a:ext cx="3031331" cy="5707416"/>
          </a:xfrm>
        </p:spPr>
        <p:txBody>
          <a:bodyPr/>
          <a:lstStyle>
            <a:lvl1pPr>
              <a:defRPr sz="3467"/>
            </a:lvl1pPr>
            <a:lvl2pPr>
              <a:defRPr sz="2889"/>
            </a:lvl2pPr>
            <a:lvl3pPr>
              <a:defRPr sz="2600"/>
            </a:lvl3pPr>
            <a:lvl4pPr>
              <a:defRPr sz="2311"/>
            </a:lvl4pPr>
            <a:lvl5pPr>
              <a:defRPr sz="2311"/>
            </a:lvl5pPr>
            <a:lvl6pPr>
              <a:defRPr sz="2311"/>
            </a:lvl6pPr>
            <a:lvl7pPr>
              <a:defRPr sz="2311"/>
            </a:lvl7pPr>
            <a:lvl8pPr>
              <a:defRPr sz="2311"/>
            </a:lvl8pPr>
            <a:lvl9pPr>
              <a:defRPr sz="2311"/>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2024/4/1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2024/4/1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2024/4/1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42900" y="394405"/>
            <a:ext cx="2256235" cy="1678517"/>
          </a:xfrm>
        </p:spPr>
        <p:txBody>
          <a:bodyPr anchor="b"/>
          <a:lstStyle>
            <a:lvl1pPr algn="l">
              <a:defRPr sz="2889" b="1"/>
            </a:lvl1pPr>
          </a:lstStyle>
          <a:p>
            <a:r>
              <a:rPr lang="zh-CN" altLang="en-US"/>
              <a:t>单击此处编辑母版标题样式</a:t>
            </a:r>
          </a:p>
        </p:txBody>
      </p:sp>
      <p:sp>
        <p:nvSpPr>
          <p:cNvPr id="3" name="内容占位符 2"/>
          <p:cNvSpPr>
            <a:spLocks noGrp="1"/>
          </p:cNvSpPr>
          <p:nvPr>
            <p:ph idx="1"/>
          </p:nvPr>
        </p:nvSpPr>
        <p:spPr>
          <a:xfrm>
            <a:off x="2681288" y="394409"/>
            <a:ext cx="3833813" cy="8454497"/>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342900" y="2072926"/>
            <a:ext cx="2256235" cy="6775980"/>
          </a:xfrm>
        </p:spPr>
        <p:txBody>
          <a:bodyPr/>
          <a:lstStyle>
            <a:lvl1pPr marL="0" indent="0">
              <a:buNone/>
              <a:defRPr sz="2022"/>
            </a:lvl1pPr>
            <a:lvl2pPr marL="660377" indent="0">
              <a:buNone/>
              <a:defRPr sz="1733"/>
            </a:lvl2pPr>
            <a:lvl3pPr marL="1320752" indent="0">
              <a:buNone/>
              <a:defRPr sz="1444"/>
            </a:lvl3pPr>
            <a:lvl4pPr marL="1981127" indent="0">
              <a:buNone/>
              <a:defRPr sz="1300"/>
            </a:lvl4pPr>
            <a:lvl5pPr marL="2641503" indent="0">
              <a:buNone/>
              <a:defRPr sz="1300"/>
            </a:lvl5pPr>
            <a:lvl6pPr marL="3301880" indent="0">
              <a:buNone/>
              <a:defRPr sz="1300"/>
            </a:lvl6pPr>
            <a:lvl7pPr marL="3962256" indent="0">
              <a:buNone/>
              <a:defRPr sz="1300"/>
            </a:lvl7pPr>
            <a:lvl8pPr marL="4622630" indent="0">
              <a:buNone/>
              <a:defRPr sz="1300"/>
            </a:lvl8pPr>
            <a:lvl9pPr marL="5283007" indent="0">
              <a:buNone/>
              <a:defRPr sz="13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2024/4/1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344216" y="6934200"/>
            <a:ext cx="4114800" cy="818622"/>
          </a:xfrm>
        </p:spPr>
        <p:txBody>
          <a:bodyPr anchor="b"/>
          <a:lstStyle>
            <a:lvl1pPr algn="l">
              <a:defRPr sz="2889" b="1"/>
            </a:lvl1pPr>
          </a:lstStyle>
          <a:p>
            <a:r>
              <a:rPr lang="zh-CN" altLang="en-US"/>
              <a:t>单击此处编辑母版标题样式</a:t>
            </a:r>
          </a:p>
        </p:txBody>
      </p:sp>
      <p:sp>
        <p:nvSpPr>
          <p:cNvPr id="3" name="图片占位符 2"/>
          <p:cNvSpPr>
            <a:spLocks noGrp="1"/>
          </p:cNvSpPr>
          <p:nvPr>
            <p:ph type="pic" idx="1"/>
          </p:nvPr>
        </p:nvSpPr>
        <p:spPr>
          <a:xfrm>
            <a:off x="1344216" y="885119"/>
            <a:ext cx="4114800" cy="5943600"/>
          </a:xfrm>
        </p:spPr>
        <p:txBody>
          <a:bodyPr/>
          <a:lstStyle>
            <a:lvl1pPr marL="0" indent="0">
              <a:buNone/>
              <a:defRPr sz="4622"/>
            </a:lvl1pPr>
            <a:lvl2pPr marL="660377" indent="0">
              <a:buNone/>
              <a:defRPr sz="4044"/>
            </a:lvl2pPr>
            <a:lvl3pPr marL="1320752" indent="0">
              <a:buNone/>
              <a:defRPr sz="3467"/>
            </a:lvl3pPr>
            <a:lvl4pPr marL="1981127" indent="0">
              <a:buNone/>
              <a:defRPr sz="2889"/>
            </a:lvl4pPr>
            <a:lvl5pPr marL="2641503" indent="0">
              <a:buNone/>
              <a:defRPr sz="2889"/>
            </a:lvl5pPr>
            <a:lvl6pPr marL="3301880" indent="0">
              <a:buNone/>
              <a:defRPr sz="2889"/>
            </a:lvl6pPr>
            <a:lvl7pPr marL="3962256" indent="0">
              <a:buNone/>
              <a:defRPr sz="2889"/>
            </a:lvl7pPr>
            <a:lvl8pPr marL="4622630" indent="0">
              <a:buNone/>
              <a:defRPr sz="2889"/>
            </a:lvl8pPr>
            <a:lvl9pPr marL="5283007" indent="0">
              <a:buNone/>
              <a:defRPr sz="2889"/>
            </a:lvl9pPr>
          </a:lstStyle>
          <a:p>
            <a:endParaRPr lang="zh-CN" altLang="en-US"/>
          </a:p>
        </p:txBody>
      </p:sp>
      <p:sp>
        <p:nvSpPr>
          <p:cNvPr id="4" name="文本占位符 3"/>
          <p:cNvSpPr>
            <a:spLocks noGrp="1"/>
          </p:cNvSpPr>
          <p:nvPr>
            <p:ph type="body" sz="half" idx="2"/>
          </p:nvPr>
        </p:nvSpPr>
        <p:spPr>
          <a:xfrm>
            <a:off x="1344216" y="7752822"/>
            <a:ext cx="4114800" cy="1162578"/>
          </a:xfrm>
        </p:spPr>
        <p:txBody>
          <a:bodyPr/>
          <a:lstStyle>
            <a:lvl1pPr marL="0" indent="0">
              <a:buNone/>
              <a:defRPr sz="2022"/>
            </a:lvl1pPr>
            <a:lvl2pPr marL="660377" indent="0">
              <a:buNone/>
              <a:defRPr sz="1733"/>
            </a:lvl2pPr>
            <a:lvl3pPr marL="1320752" indent="0">
              <a:buNone/>
              <a:defRPr sz="1444"/>
            </a:lvl3pPr>
            <a:lvl4pPr marL="1981127" indent="0">
              <a:buNone/>
              <a:defRPr sz="1300"/>
            </a:lvl4pPr>
            <a:lvl5pPr marL="2641503" indent="0">
              <a:buNone/>
              <a:defRPr sz="1300"/>
            </a:lvl5pPr>
            <a:lvl6pPr marL="3301880" indent="0">
              <a:buNone/>
              <a:defRPr sz="1300"/>
            </a:lvl6pPr>
            <a:lvl7pPr marL="3962256" indent="0">
              <a:buNone/>
              <a:defRPr sz="1300"/>
            </a:lvl7pPr>
            <a:lvl8pPr marL="4622630" indent="0">
              <a:buNone/>
              <a:defRPr sz="1300"/>
            </a:lvl8pPr>
            <a:lvl9pPr marL="5283007" indent="0">
              <a:buNone/>
              <a:defRPr sz="13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2024/4/1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342900" y="2311404"/>
            <a:ext cx="6172200" cy="653750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342900" y="9181398"/>
            <a:ext cx="1600200"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530820CF-B880-4189-942D-D702A7CBA730}" type="datetimeFigureOut">
              <a:rPr lang="zh-CN" altLang="en-US" smtClean="0"/>
              <a:t>2024/4/1</a:t>
            </a:fld>
            <a:endParaRPr lang="zh-CN" altLang="en-US"/>
          </a:p>
        </p:txBody>
      </p:sp>
      <p:sp>
        <p:nvSpPr>
          <p:cNvPr id="5" name="页脚占位符 4"/>
          <p:cNvSpPr>
            <a:spLocks noGrp="1"/>
          </p:cNvSpPr>
          <p:nvPr>
            <p:ph type="ftr" sz="quarter" idx="3"/>
          </p:nvPr>
        </p:nvSpPr>
        <p:spPr>
          <a:xfrm>
            <a:off x="2343150" y="9181398"/>
            <a:ext cx="2171700"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4914900" y="9181398"/>
            <a:ext cx="1600200"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320752" rtl="0" eaLnBrk="1" latinLnBrk="0" hangingPunct="1">
        <a:spcBef>
          <a:spcPct val="0"/>
        </a:spcBef>
        <a:buNone/>
        <a:defRPr sz="6355" kern="1200">
          <a:solidFill>
            <a:schemeClr val="tx1"/>
          </a:solidFill>
          <a:latin typeface="+mj-lt"/>
          <a:ea typeface="+mj-ea"/>
          <a:cs typeface="+mj-cs"/>
        </a:defRPr>
      </a:lvl1pPr>
    </p:titleStyle>
    <p:bodyStyle>
      <a:lvl1pPr marL="495282" indent="-495282" algn="l" defTabSz="1320752" rtl="0" eaLnBrk="1" latinLnBrk="0" hangingPunct="1">
        <a:spcBef>
          <a:spcPct val="20000"/>
        </a:spcBef>
        <a:buFont typeface="Arial" pitchFamily="34" charset="0"/>
        <a:buChar char="•"/>
        <a:defRPr sz="4622" kern="1200">
          <a:solidFill>
            <a:schemeClr val="tx1"/>
          </a:solidFill>
          <a:latin typeface="+mn-lt"/>
          <a:ea typeface="+mn-ea"/>
          <a:cs typeface="+mn-cs"/>
        </a:defRPr>
      </a:lvl1pPr>
      <a:lvl2pPr marL="1073111" indent="-412734" algn="l" defTabSz="1320752" rtl="0" eaLnBrk="1" latinLnBrk="0" hangingPunct="1">
        <a:spcBef>
          <a:spcPct val="20000"/>
        </a:spcBef>
        <a:buFont typeface="Arial" pitchFamily="34" charset="0"/>
        <a:buChar char="–"/>
        <a:defRPr sz="4044" kern="1200">
          <a:solidFill>
            <a:schemeClr val="tx1"/>
          </a:solidFill>
          <a:latin typeface="+mn-lt"/>
          <a:ea typeface="+mn-ea"/>
          <a:cs typeface="+mn-cs"/>
        </a:defRPr>
      </a:lvl2pPr>
      <a:lvl3pPr marL="1650939" indent="-330187" algn="l" defTabSz="1320752" rtl="0" eaLnBrk="1" latinLnBrk="0" hangingPunct="1">
        <a:spcBef>
          <a:spcPct val="20000"/>
        </a:spcBef>
        <a:buFont typeface="Arial" pitchFamily="34" charset="0"/>
        <a:buChar char="•"/>
        <a:defRPr sz="3467" kern="1200">
          <a:solidFill>
            <a:schemeClr val="tx1"/>
          </a:solidFill>
          <a:latin typeface="+mn-lt"/>
          <a:ea typeface="+mn-ea"/>
          <a:cs typeface="+mn-cs"/>
        </a:defRPr>
      </a:lvl3pPr>
      <a:lvl4pPr marL="2311316" indent="-330187" algn="l" defTabSz="1320752" rtl="0" eaLnBrk="1" latinLnBrk="0" hangingPunct="1">
        <a:spcBef>
          <a:spcPct val="20000"/>
        </a:spcBef>
        <a:buFont typeface="Arial" pitchFamily="34" charset="0"/>
        <a:buChar char="–"/>
        <a:defRPr sz="2889" kern="1200">
          <a:solidFill>
            <a:schemeClr val="tx1"/>
          </a:solidFill>
          <a:latin typeface="+mn-lt"/>
          <a:ea typeface="+mn-ea"/>
          <a:cs typeface="+mn-cs"/>
        </a:defRPr>
      </a:lvl4pPr>
      <a:lvl5pPr marL="2971691" indent="-330187" algn="l" defTabSz="1320752" rtl="0" eaLnBrk="1" latinLnBrk="0" hangingPunct="1">
        <a:spcBef>
          <a:spcPct val="20000"/>
        </a:spcBef>
        <a:buFont typeface="Arial" pitchFamily="34" charset="0"/>
        <a:buChar char="»"/>
        <a:defRPr sz="2889" kern="1200">
          <a:solidFill>
            <a:schemeClr val="tx1"/>
          </a:solidFill>
          <a:latin typeface="+mn-lt"/>
          <a:ea typeface="+mn-ea"/>
          <a:cs typeface="+mn-cs"/>
        </a:defRPr>
      </a:lvl5pPr>
      <a:lvl6pPr marL="3632067" indent="-330187" algn="l" defTabSz="1320752" rtl="0" eaLnBrk="1" latinLnBrk="0" hangingPunct="1">
        <a:spcBef>
          <a:spcPct val="20000"/>
        </a:spcBef>
        <a:buFont typeface="Arial" pitchFamily="34" charset="0"/>
        <a:buChar char="•"/>
        <a:defRPr sz="2889" kern="1200">
          <a:solidFill>
            <a:schemeClr val="tx1"/>
          </a:solidFill>
          <a:latin typeface="+mn-lt"/>
          <a:ea typeface="+mn-ea"/>
          <a:cs typeface="+mn-cs"/>
        </a:defRPr>
      </a:lvl6pPr>
      <a:lvl7pPr marL="4292443" indent="-330187" algn="l" defTabSz="1320752" rtl="0" eaLnBrk="1" latinLnBrk="0" hangingPunct="1">
        <a:spcBef>
          <a:spcPct val="20000"/>
        </a:spcBef>
        <a:buFont typeface="Arial" pitchFamily="34" charset="0"/>
        <a:buChar char="•"/>
        <a:defRPr sz="2889" kern="1200">
          <a:solidFill>
            <a:schemeClr val="tx1"/>
          </a:solidFill>
          <a:latin typeface="+mn-lt"/>
          <a:ea typeface="+mn-ea"/>
          <a:cs typeface="+mn-cs"/>
        </a:defRPr>
      </a:lvl7pPr>
      <a:lvl8pPr marL="4952819" indent="-330187" algn="l" defTabSz="1320752" rtl="0" eaLnBrk="1" latinLnBrk="0" hangingPunct="1">
        <a:spcBef>
          <a:spcPct val="20000"/>
        </a:spcBef>
        <a:buFont typeface="Arial" pitchFamily="34" charset="0"/>
        <a:buChar char="•"/>
        <a:defRPr sz="2889" kern="1200">
          <a:solidFill>
            <a:schemeClr val="tx1"/>
          </a:solidFill>
          <a:latin typeface="+mn-lt"/>
          <a:ea typeface="+mn-ea"/>
          <a:cs typeface="+mn-cs"/>
        </a:defRPr>
      </a:lvl8pPr>
      <a:lvl9pPr marL="5613194" indent="-330187" algn="l" defTabSz="1320752" rtl="0" eaLnBrk="1" latinLnBrk="0" hangingPunct="1">
        <a:spcBef>
          <a:spcPct val="20000"/>
        </a:spcBef>
        <a:buFont typeface="Arial" pitchFamily="34" charset="0"/>
        <a:buChar char="•"/>
        <a:defRPr sz="2889" kern="1200">
          <a:solidFill>
            <a:schemeClr val="tx1"/>
          </a:solidFill>
          <a:latin typeface="+mn-lt"/>
          <a:ea typeface="+mn-ea"/>
          <a:cs typeface="+mn-cs"/>
        </a:defRPr>
      </a:lvl9pPr>
    </p:bodyStyle>
    <p:otherStyle>
      <a:defPPr>
        <a:defRPr lang="zh-CN"/>
      </a:defPPr>
      <a:lvl1pPr marL="0" algn="l" defTabSz="1320752" rtl="0" eaLnBrk="1" latinLnBrk="0" hangingPunct="1">
        <a:defRPr sz="2600" kern="1200">
          <a:solidFill>
            <a:schemeClr val="tx1"/>
          </a:solidFill>
          <a:latin typeface="+mn-lt"/>
          <a:ea typeface="+mn-ea"/>
          <a:cs typeface="+mn-cs"/>
        </a:defRPr>
      </a:lvl1pPr>
      <a:lvl2pPr marL="660377" algn="l" defTabSz="1320752" rtl="0" eaLnBrk="1" latinLnBrk="0" hangingPunct="1">
        <a:defRPr sz="2600" kern="1200">
          <a:solidFill>
            <a:schemeClr val="tx1"/>
          </a:solidFill>
          <a:latin typeface="+mn-lt"/>
          <a:ea typeface="+mn-ea"/>
          <a:cs typeface="+mn-cs"/>
        </a:defRPr>
      </a:lvl2pPr>
      <a:lvl3pPr marL="1320752" algn="l" defTabSz="1320752" rtl="0" eaLnBrk="1" latinLnBrk="0" hangingPunct="1">
        <a:defRPr sz="2600" kern="1200">
          <a:solidFill>
            <a:schemeClr val="tx1"/>
          </a:solidFill>
          <a:latin typeface="+mn-lt"/>
          <a:ea typeface="+mn-ea"/>
          <a:cs typeface="+mn-cs"/>
        </a:defRPr>
      </a:lvl3pPr>
      <a:lvl4pPr marL="1981127" algn="l" defTabSz="1320752" rtl="0" eaLnBrk="1" latinLnBrk="0" hangingPunct="1">
        <a:defRPr sz="2600" kern="1200">
          <a:solidFill>
            <a:schemeClr val="tx1"/>
          </a:solidFill>
          <a:latin typeface="+mn-lt"/>
          <a:ea typeface="+mn-ea"/>
          <a:cs typeface="+mn-cs"/>
        </a:defRPr>
      </a:lvl4pPr>
      <a:lvl5pPr marL="2641503" algn="l" defTabSz="1320752" rtl="0" eaLnBrk="1" latinLnBrk="0" hangingPunct="1">
        <a:defRPr sz="2600" kern="1200">
          <a:solidFill>
            <a:schemeClr val="tx1"/>
          </a:solidFill>
          <a:latin typeface="+mn-lt"/>
          <a:ea typeface="+mn-ea"/>
          <a:cs typeface="+mn-cs"/>
        </a:defRPr>
      </a:lvl5pPr>
      <a:lvl6pPr marL="3301880" algn="l" defTabSz="1320752" rtl="0" eaLnBrk="1" latinLnBrk="0" hangingPunct="1">
        <a:defRPr sz="2600" kern="1200">
          <a:solidFill>
            <a:schemeClr val="tx1"/>
          </a:solidFill>
          <a:latin typeface="+mn-lt"/>
          <a:ea typeface="+mn-ea"/>
          <a:cs typeface="+mn-cs"/>
        </a:defRPr>
      </a:lvl6pPr>
      <a:lvl7pPr marL="3962256" algn="l" defTabSz="1320752" rtl="0" eaLnBrk="1" latinLnBrk="0" hangingPunct="1">
        <a:defRPr sz="2600" kern="1200">
          <a:solidFill>
            <a:schemeClr val="tx1"/>
          </a:solidFill>
          <a:latin typeface="+mn-lt"/>
          <a:ea typeface="+mn-ea"/>
          <a:cs typeface="+mn-cs"/>
        </a:defRPr>
      </a:lvl7pPr>
      <a:lvl8pPr marL="4622630" algn="l" defTabSz="1320752" rtl="0" eaLnBrk="1" latinLnBrk="0" hangingPunct="1">
        <a:defRPr sz="2600" kern="1200">
          <a:solidFill>
            <a:schemeClr val="tx1"/>
          </a:solidFill>
          <a:latin typeface="+mn-lt"/>
          <a:ea typeface="+mn-ea"/>
          <a:cs typeface="+mn-cs"/>
        </a:defRPr>
      </a:lvl8pPr>
      <a:lvl9pPr marL="5283007" algn="l" defTabSz="1320752"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E2C95E-713A-744A-9428-B168129ED007}"/>
              </a:ext>
            </a:extLst>
          </p:cNvPr>
          <p:cNvPicPr>
            <a:picLocks noChangeAspect="1"/>
          </p:cNvPicPr>
          <p:nvPr/>
        </p:nvPicPr>
        <p:blipFill rotWithShape="1">
          <a:blip r:embed="rId2">
            <a:extLst>
              <a:ext uri="{28A0092B-C50C-407E-A947-70E740481C1C}">
                <a14:useLocalDpi xmlns:a14="http://schemas.microsoft.com/office/drawing/2010/main" val="0"/>
              </a:ext>
            </a:extLst>
          </a:blip>
          <a:srcRect t="1297"/>
          <a:stretch/>
        </p:blipFill>
        <p:spPr>
          <a:xfrm>
            <a:off x="128294" y="-15552"/>
            <a:ext cx="6601411" cy="9777536"/>
          </a:xfrm>
          <a:prstGeom prst="rect">
            <a:avLst/>
          </a:prstGeom>
        </p:spPr>
      </p:pic>
      <p:sp>
        <p:nvSpPr>
          <p:cNvPr id="7" name="TextBox 6">
            <a:extLst>
              <a:ext uri="{FF2B5EF4-FFF2-40B4-BE49-F238E27FC236}">
                <a16:creationId xmlns:a16="http://schemas.microsoft.com/office/drawing/2014/main" id="{F6095CDF-D857-3643-8DCD-6A52D965914A}"/>
              </a:ext>
            </a:extLst>
          </p:cNvPr>
          <p:cNvSpPr txBox="1"/>
          <p:nvPr/>
        </p:nvSpPr>
        <p:spPr>
          <a:xfrm>
            <a:off x="260648" y="1044069"/>
            <a:ext cx="6109507" cy="461665"/>
          </a:xfrm>
          <a:prstGeom prst="rect">
            <a:avLst/>
          </a:prstGeom>
          <a:noFill/>
        </p:spPr>
        <p:txBody>
          <a:bodyPr wrap="square" rtlCol="0">
            <a:spAutoFit/>
          </a:bodyPr>
          <a:lstStyle/>
          <a:p>
            <a:pPr algn="ctr"/>
            <a:r>
              <a:rPr lang="en-US" altLang="zh-CN" sz="2400" b="1" dirty="0">
                <a:latin typeface="Microsoft YaHei" panose="020B0503020204020204" pitchFamily="34" charset="-122"/>
                <a:ea typeface="Microsoft YaHei" panose="020B0503020204020204" pitchFamily="34" charset="-122"/>
              </a:rPr>
              <a:t>【</a:t>
            </a:r>
            <a:r>
              <a:rPr lang="zh-CN" altLang="en-US" sz="2400" b="1" dirty="0">
                <a:latin typeface="Microsoft YaHei" panose="020B0503020204020204" pitchFamily="34" charset="-122"/>
                <a:ea typeface="Microsoft YaHei" panose="020B0503020204020204" pitchFamily="34" charset="-122"/>
              </a:rPr>
              <a:t>讲座标题</a:t>
            </a:r>
            <a:r>
              <a:rPr lang="en-US" altLang="zh-CN" sz="2400" b="1" dirty="0">
                <a:latin typeface="Microsoft YaHei" panose="020B0503020204020204" pitchFamily="34" charset="-122"/>
                <a:ea typeface="Microsoft YaHei" panose="020B0503020204020204" pitchFamily="34" charset="-122"/>
              </a:rPr>
              <a:t>】</a:t>
            </a:r>
            <a:endParaRPr lang="en-US" sz="2400" b="1" dirty="0">
              <a:latin typeface="Microsoft YaHei" panose="020B0503020204020204" pitchFamily="34" charset="-122"/>
              <a:ea typeface="Microsoft YaHei" panose="020B0503020204020204" pitchFamily="34" charset="-122"/>
            </a:endParaRPr>
          </a:p>
        </p:txBody>
      </p:sp>
      <p:sp>
        <p:nvSpPr>
          <p:cNvPr id="8" name="TextBox 7">
            <a:extLst>
              <a:ext uri="{FF2B5EF4-FFF2-40B4-BE49-F238E27FC236}">
                <a16:creationId xmlns:a16="http://schemas.microsoft.com/office/drawing/2014/main" id="{431C8EDD-9CE0-0D4A-9F14-9F07B201E6B1}"/>
              </a:ext>
            </a:extLst>
          </p:cNvPr>
          <p:cNvSpPr txBox="1"/>
          <p:nvPr/>
        </p:nvSpPr>
        <p:spPr>
          <a:xfrm>
            <a:off x="260809" y="4401664"/>
            <a:ext cx="4686043" cy="2523768"/>
          </a:xfrm>
          <a:prstGeom prst="rect">
            <a:avLst/>
          </a:prstGeom>
          <a:noFill/>
        </p:spPr>
        <p:txBody>
          <a:bodyPr wrap="square" rtlCol="0">
            <a:spAutoFit/>
          </a:bodyPr>
          <a:lstStyle/>
          <a:p>
            <a:pPr algn="just"/>
            <a:r>
              <a:rPr lang="en-CN" b="1" dirty="0"/>
              <a:t>报告嘉宾</a:t>
            </a:r>
          </a:p>
          <a:p>
            <a:pPr algn="just"/>
            <a:r>
              <a:rPr lang="en-US" altLang="zh-CN" sz="1400" kern="100">
                <a:effectLst/>
                <a:latin typeface="DengXian" panose="02010600030101010101" pitchFamily="2" charset="-122"/>
                <a:ea typeface="Microsoft YaHei" panose="020B0503020204020204" pitchFamily="34" charset="-122"/>
                <a:cs typeface="Times New Roman" panose="02020603050405020304" pitchFamily="18" charset="0"/>
              </a:rPr>
              <a:t>XXX</a:t>
            </a:r>
            <a:r>
              <a:rPr lang="zh-CN" sz="1400" kern="100">
                <a:effectLst/>
                <a:latin typeface="DengXian" panose="02010600030101010101" pitchFamily="2" charset="-122"/>
                <a:ea typeface="Microsoft YaHei" panose="020B0503020204020204" pitchFamily="34" charset="-122"/>
                <a:cs typeface="Times New Roman" panose="02020603050405020304" pitchFamily="18" charset="0"/>
              </a:rPr>
              <a:t>，</a:t>
            </a:r>
            <a:r>
              <a:rPr lang="en-US" sz="1400" kern="100">
                <a:effectLst/>
                <a:latin typeface="Microsoft YaHei" panose="020B0503020204020204" pitchFamily="34" charset="-122"/>
                <a:ea typeface="DengXian" panose="02010600030101010101" pitchFamily="2" charset="-122"/>
                <a:cs typeface="Times New Roman" panose="02020603050405020304" pitchFamily="18" charset="0"/>
              </a:rPr>
              <a:t>XXXX</a:t>
            </a:r>
            <a:r>
              <a:rPr lang="zh-CN" sz="1400" kern="100">
                <a:effectLst/>
                <a:latin typeface="DengXian" panose="02010600030101010101" pitchFamily="2" charset="-122"/>
                <a:ea typeface="Microsoft YaHei" panose="020B0503020204020204" pitchFamily="34" charset="-122"/>
                <a:cs typeface="Times New Roman" panose="02020603050405020304" pitchFamily="18" charset="0"/>
              </a:rPr>
              <a:t>年博士毕业于</a:t>
            </a:r>
            <a:r>
              <a:rPr lang="en-US" altLang="zh-CN" sz="1400" kern="100">
                <a:effectLst/>
                <a:latin typeface="DengXian" panose="02010600030101010101" pitchFamily="2" charset="-122"/>
                <a:ea typeface="Microsoft YaHei" panose="020B0503020204020204" pitchFamily="34" charset="-122"/>
                <a:cs typeface="Times New Roman" panose="02020603050405020304" pitchFamily="18" charset="0"/>
              </a:rPr>
              <a:t>XXXXX</a:t>
            </a:r>
            <a:r>
              <a:rPr lang="zh-CN" sz="1400" kern="100">
                <a:effectLst/>
                <a:latin typeface="DengXian" panose="02010600030101010101" pitchFamily="2" charset="-122"/>
                <a:ea typeface="Microsoft YaHei" panose="020B0503020204020204" pitchFamily="34" charset="-122"/>
                <a:cs typeface="Times New Roman" panose="02020603050405020304" pitchFamily="18" charset="0"/>
              </a:rPr>
              <a:t>，</a:t>
            </a:r>
            <a:r>
              <a:rPr lang="en-CN" altLang="zh-CN" sz="1400" kern="100">
                <a:effectLst/>
                <a:latin typeface="DengXian" panose="02010600030101010101" pitchFamily="2" charset="-122"/>
                <a:ea typeface="Microsoft YaHei" panose="020B0503020204020204" pitchFamily="34" charset="-122"/>
                <a:cs typeface="Times New Roman" panose="02020603050405020304" pitchFamily="18" charset="0"/>
              </a:rPr>
              <a:t>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 XXXXXXXXXXXX</a:t>
            </a:r>
            <a:endParaRPr lang="en-CN" sz="1400" dirty="0"/>
          </a:p>
        </p:txBody>
      </p:sp>
      <p:sp>
        <p:nvSpPr>
          <p:cNvPr id="9" name="TextBox 8">
            <a:extLst>
              <a:ext uri="{FF2B5EF4-FFF2-40B4-BE49-F238E27FC236}">
                <a16:creationId xmlns:a16="http://schemas.microsoft.com/office/drawing/2014/main" id="{6FD9FF12-C929-F846-AD58-F5DB23A9DBA3}"/>
              </a:ext>
            </a:extLst>
          </p:cNvPr>
          <p:cNvSpPr txBox="1"/>
          <p:nvPr/>
        </p:nvSpPr>
        <p:spPr>
          <a:xfrm>
            <a:off x="266033" y="1521344"/>
            <a:ext cx="6264696" cy="369332"/>
          </a:xfrm>
          <a:prstGeom prst="rect">
            <a:avLst/>
          </a:prstGeom>
          <a:noFill/>
        </p:spPr>
        <p:txBody>
          <a:bodyPr wrap="square" rtlCol="0">
            <a:spAutoFit/>
          </a:bodyPr>
          <a:lstStyle/>
          <a:p>
            <a:r>
              <a:rPr lang="en-CN" b="1" dirty="0"/>
              <a:t>摘要</a:t>
            </a:r>
          </a:p>
        </p:txBody>
      </p:sp>
      <p:sp>
        <p:nvSpPr>
          <p:cNvPr id="10" name="TextBox 9">
            <a:extLst>
              <a:ext uri="{FF2B5EF4-FFF2-40B4-BE49-F238E27FC236}">
                <a16:creationId xmlns:a16="http://schemas.microsoft.com/office/drawing/2014/main" id="{D38617A7-B929-4F41-81E6-24AA17BEF736}"/>
              </a:ext>
            </a:extLst>
          </p:cNvPr>
          <p:cNvSpPr txBox="1"/>
          <p:nvPr/>
        </p:nvSpPr>
        <p:spPr>
          <a:xfrm>
            <a:off x="404664" y="7977336"/>
            <a:ext cx="6083106" cy="1754326"/>
          </a:xfrm>
          <a:prstGeom prst="rect">
            <a:avLst/>
          </a:prstGeom>
          <a:noFill/>
        </p:spPr>
        <p:txBody>
          <a:bodyPr wrap="square" rtlCol="0">
            <a:spAutoFit/>
          </a:bodyPr>
          <a:lstStyle/>
          <a:p>
            <a:r>
              <a:rPr lang="en-CN" b="1" dirty="0">
                <a:latin typeface="Microsoft YaHei" panose="020B0503020204020204" pitchFamily="34" charset="-122"/>
                <a:ea typeface="Microsoft YaHei" panose="020B0503020204020204" pitchFamily="34" charset="-122"/>
              </a:rPr>
              <a:t>	讲座时间</a:t>
            </a:r>
            <a:r>
              <a:rPr lang="en-US" b="1" dirty="0">
                <a:latin typeface="Microsoft YaHei" panose="020B0503020204020204" pitchFamily="34" charset="-122"/>
                <a:ea typeface="Microsoft YaHei" panose="020B0503020204020204" pitchFamily="34" charset="-122"/>
              </a:rPr>
              <a:t>: </a:t>
            </a:r>
            <a:r>
              <a:rPr lang="en-US" altLang="zh-CN" b="1" dirty="0">
                <a:latin typeface="Microsoft YaHei" panose="020B0503020204020204" pitchFamily="34" charset="-122"/>
                <a:ea typeface="Microsoft YaHei" panose="020B0503020204020204" pitchFamily="34" charset="-122"/>
              </a:rPr>
              <a:t>2024</a:t>
            </a:r>
            <a:r>
              <a:rPr lang="zh-CN" altLang="en-US" b="1" dirty="0">
                <a:latin typeface="Microsoft YaHei" panose="020B0503020204020204" pitchFamily="34" charset="-122"/>
                <a:ea typeface="Microsoft YaHei" panose="020B0503020204020204" pitchFamily="34" charset="-122"/>
              </a:rPr>
              <a:t>年</a:t>
            </a:r>
            <a:r>
              <a:rPr lang="en-US" altLang="zh-CN" b="1" dirty="0">
                <a:latin typeface="Microsoft YaHei" panose="020B0503020204020204" pitchFamily="34" charset="-122"/>
                <a:ea typeface="Microsoft YaHei" panose="020B0503020204020204" pitchFamily="34" charset="-122"/>
              </a:rPr>
              <a:t>XX</a:t>
            </a:r>
            <a:r>
              <a:rPr lang="zh-CN" altLang="en-US" b="1" dirty="0">
                <a:latin typeface="Microsoft YaHei" panose="020B0503020204020204" pitchFamily="34" charset="-122"/>
                <a:ea typeface="Microsoft YaHei" panose="020B0503020204020204" pitchFamily="34" charset="-122"/>
              </a:rPr>
              <a:t>月</a:t>
            </a:r>
            <a:r>
              <a:rPr lang="en-US" altLang="zh-CN" b="1" dirty="0">
                <a:latin typeface="Microsoft YaHei" panose="020B0503020204020204" pitchFamily="34" charset="-122"/>
                <a:ea typeface="Microsoft YaHei" panose="020B0503020204020204" pitchFamily="34" charset="-122"/>
              </a:rPr>
              <a:t>XX</a:t>
            </a:r>
            <a:r>
              <a:rPr lang="zh-CN" altLang="en-US" b="1" dirty="0">
                <a:latin typeface="Microsoft YaHei" panose="020B0503020204020204" pitchFamily="34" charset="-122"/>
                <a:ea typeface="Microsoft YaHei" panose="020B0503020204020204" pitchFamily="34" charset="-122"/>
              </a:rPr>
              <a:t>日（星期</a:t>
            </a:r>
            <a:r>
              <a:rPr lang="en-US" altLang="zh-CN" b="1" dirty="0">
                <a:latin typeface="Microsoft YaHei" panose="020B0503020204020204" pitchFamily="34" charset="-122"/>
                <a:ea typeface="Microsoft YaHei" panose="020B0503020204020204" pitchFamily="34" charset="-122"/>
              </a:rPr>
              <a:t>X</a:t>
            </a:r>
            <a:r>
              <a:rPr lang="zh-CN" altLang="en-US" b="1" dirty="0">
                <a:latin typeface="Microsoft YaHei" panose="020B0503020204020204" pitchFamily="34" charset="-122"/>
                <a:ea typeface="Microsoft YaHei" panose="020B0503020204020204" pitchFamily="34" charset="-122"/>
              </a:rPr>
              <a:t>）</a:t>
            </a:r>
            <a:endParaRPr lang="en-US" altLang="zh-CN" b="1" dirty="0">
              <a:latin typeface="Microsoft YaHei" panose="020B0503020204020204" pitchFamily="34" charset="-122"/>
              <a:ea typeface="Microsoft YaHei" panose="020B0503020204020204" pitchFamily="34" charset="-122"/>
            </a:endParaRPr>
          </a:p>
          <a:p>
            <a:pPr algn="ctr"/>
            <a:r>
              <a:rPr lang="zh-CN" altLang="en-US" b="1" dirty="0">
                <a:latin typeface="Microsoft YaHei" panose="020B0503020204020204" pitchFamily="34" charset="-122"/>
                <a:ea typeface="Microsoft YaHei" panose="020B0503020204020204" pitchFamily="34" charset="-122"/>
              </a:rPr>
              <a:t>   上午</a:t>
            </a:r>
            <a:r>
              <a:rPr lang="en-US" b="1" dirty="0">
                <a:latin typeface="Microsoft YaHei" panose="020B0503020204020204" pitchFamily="34" charset="-122"/>
                <a:ea typeface="Microsoft YaHei" panose="020B0503020204020204" pitchFamily="34" charset="-122"/>
              </a:rPr>
              <a:t>XX:XX</a:t>
            </a:r>
            <a:r>
              <a:rPr lang="zh-CN" altLang="en-US" b="1" dirty="0">
                <a:latin typeface="Microsoft YaHei" panose="020B0503020204020204" pitchFamily="34" charset="-122"/>
                <a:ea typeface="Microsoft YaHei" panose="020B0503020204020204" pitchFamily="34" charset="-122"/>
              </a:rPr>
              <a:t>～</a:t>
            </a:r>
            <a:r>
              <a:rPr lang="en-US" altLang="zh-CN" b="1" dirty="0">
                <a:latin typeface="Microsoft YaHei" panose="020B0503020204020204" pitchFamily="34" charset="-122"/>
                <a:ea typeface="Microsoft YaHei" panose="020B0503020204020204" pitchFamily="34" charset="-122"/>
              </a:rPr>
              <a:t>XX:XX</a:t>
            </a:r>
          </a:p>
          <a:p>
            <a:r>
              <a:rPr lang="en-CN" b="1" dirty="0">
                <a:latin typeface="Microsoft YaHei" panose="020B0503020204020204" pitchFamily="34" charset="-122"/>
                <a:ea typeface="Microsoft YaHei" panose="020B0503020204020204" pitchFamily="34" charset="-122"/>
              </a:rPr>
              <a:t>	讲座地点</a:t>
            </a:r>
            <a:r>
              <a:rPr lang="en-US" b="1" dirty="0">
                <a:latin typeface="Microsoft YaHei" panose="020B0503020204020204" pitchFamily="34" charset="-122"/>
                <a:ea typeface="Microsoft YaHei" panose="020B0503020204020204" pitchFamily="34" charset="-122"/>
              </a:rPr>
              <a:t>: </a:t>
            </a:r>
            <a:r>
              <a:rPr lang="en-CN" b="1" dirty="0">
                <a:latin typeface="Microsoft YaHei" panose="020B0503020204020204" pitchFamily="34" charset="-122"/>
                <a:ea typeface="Microsoft YaHei" panose="020B0503020204020204" pitchFamily="34" charset="-122"/>
              </a:rPr>
              <a:t>四牌楼校区中心楼</a:t>
            </a:r>
            <a:r>
              <a:rPr lang="en-US" altLang="zh-CN" b="1" dirty="0">
                <a:latin typeface="Microsoft YaHei" panose="020B0503020204020204" pitchFamily="34" charset="-122"/>
                <a:ea typeface="Microsoft YaHei" panose="020B0503020204020204" pitchFamily="34" charset="-122"/>
              </a:rPr>
              <a:t>130</a:t>
            </a:r>
            <a:r>
              <a:rPr lang="zh-CN" altLang="en-US" b="1" dirty="0">
                <a:latin typeface="Microsoft YaHei" panose="020B0503020204020204" pitchFamily="34" charset="-122"/>
                <a:ea typeface="Microsoft YaHei" panose="020B0503020204020204" pitchFamily="34" charset="-122"/>
              </a:rPr>
              <a:t>室</a:t>
            </a:r>
            <a:endParaRPr lang="en-US" altLang="zh-CN" b="1" dirty="0">
              <a:latin typeface="Microsoft YaHei" panose="020B0503020204020204" pitchFamily="34" charset="-122"/>
              <a:ea typeface="Microsoft YaHei" panose="020B0503020204020204" pitchFamily="34" charset="-122"/>
            </a:endParaRPr>
          </a:p>
          <a:p>
            <a:r>
              <a:rPr lang="en-US" altLang="zh-CN" b="1" dirty="0">
                <a:latin typeface="Microsoft YaHei" panose="020B0503020204020204" pitchFamily="34" charset="-122"/>
                <a:ea typeface="Microsoft YaHei" panose="020B0503020204020204" pitchFamily="34" charset="-122"/>
              </a:rPr>
              <a:t>	</a:t>
            </a:r>
            <a:r>
              <a:rPr lang="zh-CN" altLang="en-US" b="1" dirty="0">
                <a:latin typeface="Microsoft YaHei" panose="020B0503020204020204" pitchFamily="34" charset="-122"/>
                <a:ea typeface="Microsoft YaHei" panose="020B0503020204020204" pitchFamily="34" charset="-122"/>
              </a:rPr>
              <a:t>主持人  ：</a:t>
            </a:r>
            <a:r>
              <a:rPr lang="en-CN" altLang="zh-CN" b="1" dirty="0">
                <a:latin typeface="Microsoft YaHei" panose="020B0503020204020204" pitchFamily="34" charset="-122"/>
                <a:ea typeface="Microsoft YaHei" panose="020B0503020204020204" pitchFamily="34" charset="-122"/>
              </a:rPr>
              <a:t>XXX</a:t>
            </a:r>
            <a:endParaRPr lang="en-US" altLang="zh-CN" b="1" dirty="0">
              <a:latin typeface="Microsoft YaHei" panose="020B0503020204020204" pitchFamily="34" charset="-122"/>
              <a:ea typeface="Microsoft YaHei" panose="020B0503020204020204" pitchFamily="34" charset="-122"/>
            </a:endParaRPr>
          </a:p>
          <a:p>
            <a:pPr algn="ctr"/>
            <a:endParaRPr lang="en-US" altLang="zh-CN" dirty="0">
              <a:latin typeface=""/>
            </a:endParaRPr>
          </a:p>
          <a:p>
            <a:pPr algn="ctr"/>
            <a:r>
              <a:rPr lang="zh-CN" altLang="en-US" dirty="0">
                <a:latin typeface="Microsoft YaHei" panose="020B0503020204020204" pitchFamily="34" charset="-122"/>
                <a:ea typeface="Microsoft YaHei" panose="020B0503020204020204" pitchFamily="34" charset="-122"/>
              </a:rPr>
              <a:t>东南大学   </a:t>
            </a:r>
            <a:r>
              <a:rPr lang="zh-CN" altLang="en-CN" dirty="0">
                <a:latin typeface="Microsoft YaHei" panose="020B0503020204020204" pitchFamily="34" charset="-122"/>
                <a:ea typeface="Microsoft YaHei" panose="020B0503020204020204" pitchFamily="34" charset="-122"/>
              </a:rPr>
              <a:t>仪器科学与工程</a:t>
            </a:r>
            <a:r>
              <a:rPr lang="zh-CN" altLang="en-US" dirty="0">
                <a:latin typeface="Microsoft YaHei" panose="020B0503020204020204" pitchFamily="34" charset="-122"/>
                <a:ea typeface="Microsoft YaHei" panose="020B0503020204020204" pitchFamily="34" charset="-122"/>
              </a:rPr>
              <a:t>学院</a:t>
            </a:r>
            <a:endParaRPr lang="en-US" altLang="zh-CN" dirty="0">
              <a:latin typeface="Microsoft YaHei" panose="020B0503020204020204" pitchFamily="34" charset="-122"/>
              <a:ea typeface="Microsoft YaHei" panose="020B0503020204020204" pitchFamily="34" charset="-122"/>
            </a:endParaRPr>
          </a:p>
        </p:txBody>
      </p:sp>
      <p:sp>
        <p:nvSpPr>
          <p:cNvPr id="12" name="TextBox 11">
            <a:extLst>
              <a:ext uri="{FF2B5EF4-FFF2-40B4-BE49-F238E27FC236}">
                <a16:creationId xmlns:a16="http://schemas.microsoft.com/office/drawing/2014/main" id="{C908E76E-4CF1-D444-8FF9-72FC0D0CEA7E}"/>
              </a:ext>
            </a:extLst>
          </p:cNvPr>
          <p:cNvSpPr txBox="1"/>
          <p:nvPr/>
        </p:nvSpPr>
        <p:spPr>
          <a:xfrm>
            <a:off x="260648" y="6807785"/>
            <a:ext cx="6278143" cy="1169551"/>
          </a:xfrm>
          <a:prstGeom prst="rect">
            <a:avLst/>
          </a:prstGeom>
          <a:noFill/>
        </p:spPr>
        <p:txBody>
          <a:bodyPr wrap="square" rtlCol="0">
            <a:spAutoFit/>
          </a:bodyPr>
          <a:lstStyle/>
          <a:p>
            <a:pPr algn="just"/>
            <a:r>
              <a:rPr lang="en-CN" altLang="zh-CN" sz="1400" kern="100">
                <a:effectLst/>
                <a:latin typeface="DengXian" panose="02010600030101010101" pitchFamily="2" charset="-122"/>
                <a:ea typeface="Microsoft YaHei" panose="020B0503020204020204" pitchFamily="34" charset="-122"/>
                <a:cs typeface="Times New Roman" panose="02020603050405020304" pitchFamily="18" charset="0"/>
              </a:rPr>
              <a:t>XXXXXXXXXX XXXXXXXXXX XXXXXXXXXX XXXXXXXXXX XXXXXXXXXX XXXXXXXXXX XXXXXXXXXX XXXXXXXXXX XXXXXXXXXX XXXXXXXXXX XXXXXXXXXX XXXXXXXXXX XXXXXXXXXX XXXXXXXXXX XXXXXXXXXX XXXXXXXXXX XXXXXXXXXX XXXXXXXXXX XXXXXXXXXX XXXXXXXXXX XXXXXXXXXX XXXXXXXXXX XXXXXXXXXX XXXXXXXXXX XXXXXXXXXX </a:t>
            </a:r>
            <a:r>
              <a:rPr lang="zh-CN" sz="1400">
                <a:effectLst/>
                <a:ea typeface="Microsoft YaHei" panose="020B0503020204020204" pitchFamily="34" charset="-122"/>
                <a:cs typeface="Times New Roman" panose="02020603050405020304" pitchFamily="18" charset="0"/>
              </a:rPr>
              <a:t>。</a:t>
            </a:r>
            <a:endParaRPr lang="en-CN" sz="1400" dirty="0"/>
          </a:p>
        </p:txBody>
      </p:sp>
      <p:sp>
        <p:nvSpPr>
          <p:cNvPr id="13" name="TextBox 12">
            <a:extLst>
              <a:ext uri="{FF2B5EF4-FFF2-40B4-BE49-F238E27FC236}">
                <a16:creationId xmlns:a16="http://schemas.microsoft.com/office/drawing/2014/main" id="{1127BEAA-DDF2-C742-B8B9-FC5DB2518E84}"/>
              </a:ext>
            </a:extLst>
          </p:cNvPr>
          <p:cNvSpPr txBox="1"/>
          <p:nvPr/>
        </p:nvSpPr>
        <p:spPr>
          <a:xfrm>
            <a:off x="281635" y="1818668"/>
            <a:ext cx="6278143" cy="2462213"/>
          </a:xfrm>
          <a:prstGeom prst="rect">
            <a:avLst/>
          </a:prstGeom>
          <a:noFill/>
        </p:spPr>
        <p:txBody>
          <a:bodyPr wrap="square" rtlCol="0">
            <a:spAutoFit/>
          </a:bodyPr>
          <a:lstStyle/>
          <a:p>
            <a:pPr algn="just"/>
            <a:r>
              <a:rPr lang="zh-CN" altLang="en-US" sz="1400">
                <a:effectLst/>
                <a:ea typeface="Microsoft YaHei" panose="020B0503020204020204" pitchFamily="34" charset="-122"/>
                <a:cs typeface="Times New Roman" panose="02020603050405020304" pitchFamily="18" charset="0"/>
              </a:rPr>
              <a:t>报告人针对</a:t>
            </a:r>
            <a:r>
              <a:rPr lang="en-US" altLang="zh-CN" sz="1400">
                <a:effectLst/>
                <a:ea typeface="Microsoft YaHei" panose="020B0503020204020204" pitchFamily="34" charset="-122"/>
                <a:cs typeface="Times New Roman" panose="02020603050405020304" pitchFamily="18" charset="0"/>
              </a:rPr>
              <a:t>xxxxxxxxxxxxxxxxxxxxxxxxxxxxxxxxxxxxxxxxxxxxxxxxxxxxxxxxxxx</a:t>
            </a:r>
            <a:r>
              <a:rPr lang="zh-CN" altLang="en-US" sz="1400">
                <a:effectLst/>
                <a:ea typeface="Microsoft YaHei" panose="020B0503020204020204" pitchFamily="34" charset="-122"/>
                <a:cs typeface="Times New Roman" panose="02020603050405020304" pitchFamily="18" charset="0"/>
              </a:rPr>
              <a:t> </a:t>
            </a:r>
            <a:r>
              <a:rPr lang="en-US" altLang="zh-CN" sz="1400">
                <a:effectLst/>
                <a:ea typeface="Microsoft YaHei" panose="020B0503020204020204" pitchFamily="34" charset="-122"/>
                <a:cs typeface="Times New Roman" panose="02020603050405020304" pitchFamily="18" charset="0"/>
              </a:rPr>
              <a:t>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a:t>
            </a:r>
            <a:r>
              <a:rPr lang="zh-CN" altLang="en-US" sz="1400">
                <a:effectLst/>
                <a:ea typeface="Microsoft YaHei" panose="020B0503020204020204" pitchFamily="34" charset="-122"/>
                <a:cs typeface="Times New Roman" panose="02020603050405020304" pitchFamily="18" charset="0"/>
              </a:rPr>
              <a:t>。</a:t>
            </a:r>
          </a:p>
        </p:txBody>
      </p:sp>
      <p:sp>
        <p:nvSpPr>
          <p:cNvPr id="14" name="TextBox 13">
            <a:extLst>
              <a:ext uri="{FF2B5EF4-FFF2-40B4-BE49-F238E27FC236}">
                <a16:creationId xmlns:a16="http://schemas.microsoft.com/office/drawing/2014/main" id="{E0C27BFB-6044-7D42-ACAE-20D06625B2E7}"/>
              </a:ext>
            </a:extLst>
          </p:cNvPr>
          <p:cNvSpPr txBox="1"/>
          <p:nvPr/>
        </p:nvSpPr>
        <p:spPr>
          <a:xfrm>
            <a:off x="1182230" y="469440"/>
            <a:ext cx="4493538" cy="461665"/>
          </a:xfrm>
          <a:prstGeom prst="rect">
            <a:avLst/>
          </a:prstGeom>
          <a:noFill/>
        </p:spPr>
        <p:txBody>
          <a:bodyPr wrap="none" rtlCol="0">
            <a:spAutoFit/>
          </a:bodyPr>
          <a:lstStyle/>
          <a:p>
            <a:pPr algn="ctr"/>
            <a:r>
              <a:rPr lang="zh-CN" altLang="en-US" sz="2400" b="1" dirty="0">
                <a:latin typeface="Microsoft YaHei" panose="020B0503020204020204" pitchFamily="34" charset="-122"/>
                <a:ea typeface="Microsoft YaHei" panose="020B0503020204020204" pitchFamily="34" charset="-122"/>
              </a:rPr>
              <a:t>仪科学院智能感知前沿技术论坛</a:t>
            </a:r>
            <a:endParaRPr lang="en-CN" sz="2400" b="1" dirty="0">
              <a:latin typeface="Microsoft YaHei" panose="020B0503020204020204" pitchFamily="34" charset="-122"/>
              <a:ea typeface="Microsoft YaHei" panose="020B0503020204020204" pitchFamily="34" charset="-122"/>
            </a:endParaRPr>
          </a:p>
        </p:txBody>
      </p:sp>
      <p:sp>
        <p:nvSpPr>
          <p:cNvPr id="3" name="Rectangle 2">
            <a:extLst>
              <a:ext uri="{FF2B5EF4-FFF2-40B4-BE49-F238E27FC236}">
                <a16:creationId xmlns:a16="http://schemas.microsoft.com/office/drawing/2014/main" id="{BFEFB273-7EB7-B24E-A49A-3DF539702D90}"/>
              </a:ext>
            </a:extLst>
          </p:cNvPr>
          <p:cNvSpPr/>
          <p:nvPr/>
        </p:nvSpPr>
        <p:spPr>
          <a:xfrm>
            <a:off x="4934348" y="4784915"/>
            <a:ext cx="1591939" cy="199254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N">
                <a:solidFill>
                  <a:srgbClr val="002060"/>
                </a:solidFill>
              </a:rPr>
              <a:t>嘉宾照片</a:t>
            </a:r>
          </a:p>
        </p:txBody>
      </p:sp>
    </p:spTree>
    <p:extLst>
      <p:ext uri="{BB962C8B-B14F-4D97-AF65-F5344CB8AC3E}">
        <p14:creationId xmlns:p14="http://schemas.microsoft.com/office/powerpoint/2010/main" val="1366960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1F062E3-36F9-EB4A-99B3-F0F18FE93D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294" y="0"/>
            <a:ext cx="6601411" cy="9906000"/>
          </a:xfrm>
          <a:prstGeom prst="rect">
            <a:avLst/>
          </a:prstGeom>
        </p:spPr>
      </p:pic>
    </p:spTree>
    <p:extLst>
      <p:ext uri="{BB962C8B-B14F-4D97-AF65-F5344CB8AC3E}">
        <p14:creationId xmlns:p14="http://schemas.microsoft.com/office/powerpoint/2010/main" val="2619291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782957D-E17D-4B4F-ADBE-E605D2B4A0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294" y="0"/>
            <a:ext cx="6601411" cy="9906000"/>
          </a:xfrm>
          <a:prstGeom prst="rect">
            <a:avLst/>
          </a:prstGeom>
        </p:spPr>
      </p:pic>
    </p:spTree>
    <p:extLst>
      <p:ext uri="{BB962C8B-B14F-4D97-AF65-F5344CB8AC3E}">
        <p14:creationId xmlns:p14="http://schemas.microsoft.com/office/powerpoint/2010/main" val="264770680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22981</TotalTime>
  <Words>130</Words>
  <Application>Microsoft Macintosh PowerPoint</Application>
  <PresentationFormat>A4 Paper (210x297 mm)</PresentationFormat>
  <Paragraphs>14</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DengXian</vt:lpstr>
      <vt:lpstr>Microsoft YaHei</vt:lpstr>
      <vt:lpstr>Arial</vt:lpstr>
      <vt:lpstr>Calibri</vt:lpstr>
      <vt:lpstr>Office 主题</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Information</dc:title>
  <dc:creator>lifeng</dc:creator>
  <cp:lastModifiedBy>Microsoft Office User</cp:lastModifiedBy>
  <cp:revision>543</cp:revision>
  <cp:lastPrinted>2023-11-20T02:26:33Z</cp:lastPrinted>
  <dcterms:created xsi:type="dcterms:W3CDTF">2017-01-30T03:21:08Z</dcterms:created>
  <dcterms:modified xsi:type="dcterms:W3CDTF">2024-04-01T08:59:50Z</dcterms:modified>
</cp:coreProperties>
</file>